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91" r:id="rId13"/>
    <p:sldId id="292" r:id="rId14"/>
    <p:sldId id="293" r:id="rId15"/>
    <p:sldId id="302" r:id="rId16"/>
    <p:sldId id="296" r:id="rId17"/>
    <p:sldId id="297" r:id="rId18"/>
    <p:sldId id="298" r:id="rId19"/>
    <p:sldId id="299" r:id="rId20"/>
    <p:sldId id="300" r:id="rId21"/>
    <p:sldId id="290" r:id="rId22"/>
    <p:sldId id="294" r:id="rId23"/>
    <p:sldId id="295" r:id="rId24"/>
    <p:sldId id="301" r:id="rId25"/>
    <p:sldId id="288" r:id="rId26"/>
    <p:sldId id="289" r:id="rId27"/>
    <p:sldId id="303" r:id="rId28"/>
    <p:sldId id="30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693416"/>
            <a:ext cx="3485073" cy="2013301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Assessment 2: InstaSMart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806889"/>
            <a:ext cx="3485072" cy="137758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Sanjna Katyal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Program Analyst Trainee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(2153209)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63E7-96E8-6F63-DA56-89E46323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0DDA-F2E1-3C68-082E-6AA98B0E9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4DF2-BD91-DAEB-6F7E-D9FE05EA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"/>
            <a:ext cx="12192000" cy="63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874D-B14A-3277-CFFB-B3DFE682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0512"/>
            <a:ext cx="10353762" cy="1257300"/>
          </a:xfrm>
        </p:spPr>
        <p:txBody>
          <a:bodyPr/>
          <a:lstStyle/>
          <a:p>
            <a:r>
              <a:rPr lang="en-US" dirty="0"/>
              <a:t>Delete Product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7ACE-3F7C-2550-8F34-1160D3DDD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68BD4-A256-D6D5-07ED-7CAB370F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8" y="1668627"/>
            <a:ext cx="4587638" cy="176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713CE-87F7-D871-4C78-10EBECEC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12" y="3133726"/>
            <a:ext cx="7387068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8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26D3-9656-970F-DFD9-A37C1C45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Product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0520D-B1CA-9834-8869-2812BB080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4892A-5566-A387-2A40-7325B5A5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73978"/>
            <a:ext cx="12192000" cy="45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75B9-2DE8-A7EB-D183-5D0A0E33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Product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3A3C-BE83-3F45-2BEC-1D8C8EC4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363D4-A49B-5C87-C362-01CC6CBE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2373982"/>
            <a:ext cx="12192000" cy="412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9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A8DB-04A3-69BE-1DD4-C8B57A0A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Product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1E4C-DDEA-E8C8-3664-4CEFE772A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38403-B351-3AF1-4210-58DD3ABD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4307"/>
            <a:ext cx="12192000" cy="36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3E4E-8A28-D4FD-8D11-D217673B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added in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93B26-16C8-E06D-E341-3170FE532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8A4C2-21E4-8A37-5B9D-8171A7F8C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0849"/>
            <a:ext cx="12192000" cy="33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B3BC-C75D-B3CE-A1C0-1A37085B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Product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6110-A7BE-DBB9-B799-38C771574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FCC40-93C6-018F-1727-CB5149703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581"/>
            <a:ext cx="12192000" cy="3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54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77BC-204B-62CA-F7FB-F69CC573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Product’s 2 scenarios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ACF8-D197-1D68-401A-B65B6832C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186AB-4BD6-85F3-43A0-3120194F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21" y="2426913"/>
            <a:ext cx="4656223" cy="1661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AF55A6-DB00-4BF5-562F-6DD76D2BB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925" y="4088217"/>
            <a:ext cx="4740051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1C39-3540-E2EF-6099-63E16E4C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0439"/>
            <a:ext cx="10353762" cy="1257300"/>
          </a:xfrm>
        </p:spPr>
        <p:txBody>
          <a:bodyPr/>
          <a:lstStyle/>
          <a:p>
            <a:r>
              <a:rPr lang="en-US" dirty="0"/>
              <a:t>Login User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8B2A-EDCB-ED46-FB85-B07FCA2F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DD97E-08A9-002C-D792-BE1E1FD0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717"/>
            <a:ext cx="12192000" cy="50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4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BCCF-391F-991F-2051-88D008C9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1004-4DC6-3BAF-AF99-AC0A88AC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4A3B7-B92B-4B3A-FC5F-958B2928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0111"/>
            <a:ext cx="12192000" cy="41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9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6605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Screenshots of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3CAD0-A42B-2C03-9533-2AD922DD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8" y="1523520"/>
            <a:ext cx="9989976" cy="512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0BB2-1987-F172-0DDF-651B7128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89" y="161665"/>
            <a:ext cx="10353762" cy="1257300"/>
          </a:xfrm>
        </p:spPr>
        <p:txBody>
          <a:bodyPr/>
          <a:lstStyle/>
          <a:p>
            <a:r>
              <a:rPr lang="en-US" dirty="0"/>
              <a:t>Payment Gateway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CA23-0560-E718-AB79-B94216BF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B2B4-74A4-FA9C-6365-DE21FD20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85"/>
            <a:ext cx="12192000" cy="53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10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406E-300F-28F3-DACF-019CEBC4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8113"/>
            <a:ext cx="10353762" cy="1257300"/>
          </a:xfrm>
        </p:spPr>
        <p:txBody>
          <a:bodyPr/>
          <a:lstStyle/>
          <a:p>
            <a:r>
              <a:rPr lang="en-US" dirty="0" err="1"/>
              <a:t>Remvoing</a:t>
            </a:r>
            <a:r>
              <a:rPr lang="en-US" dirty="0"/>
              <a:t> product from cart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B25-CFF3-AC34-9778-5EE8F1DA6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53633-E453-8A0E-EB25-77792053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0" y="1504462"/>
            <a:ext cx="8490857" cy="262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DEA5-A342-847D-5015-36E7A596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35" y="4236096"/>
            <a:ext cx="9423365" cy="24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7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6F67-8ABC-B9B1-8E82-0D31524A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5706"/>
            <a:ext cx="10353762" cy="1257300"/>
          </a:xfrm>
        </p:spPr>
        <p:txBody>
          <a:bodyPr/>
          <a:lstStyle/>
          <a:p>
            <a:r>
              <a:rPr lang="en-US" dirty="0"/>
              <a:t>Registration 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3B541-3C76-CE5A-A567-59062696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659" y="1325724"/>
            <a:ext cx="9843083" cy="5207109"/>
          </a:xfrm>
        </p:spPr>
      </p:pic>
    </p:spTree>
    <p:extLst>
      <p:ext uri="{BB962C8B-B14F-4D97-AF65-F5344CB8AC3E}">
        <p14:creationId xmlns:p14="http://schemas.microsoft.com/office/powerpoint/2010/main" val="295186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9B00-DC7B-1BBE-FDDB-D0717F25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9606-18CE-39E0-D397-F1F33DE5A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339C2-BFFB-3D85-F8F0-07C7CED8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62"/>
            <a:ext cx="12192000" cy="64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89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018C-324D-AB67-53ED-FF353758A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74" y="373224"/>
            <a:ext cx="10353762" cy="1257300"/>
          </a:xfrm>
        </p:spPr>
        <p:txBody>
          <a:bodyPr/>
          <a:lstStyle/>
          <a:p>
            <a:r>
              <a:rPr lang="en-US" dirty="0"/>
              <a:t>Test Cases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DE71-13E6-269F-EF8A-787F2B25A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FBADD-FF07-39E5-B028-E44E3D21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28" y="0"/>
            <a:ext cx="369431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BBE36A-5512-0DE5-EB54-A349C539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54" y="0"/>
            <a:ext cx="381299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18EBA-7252-C6C4-FB29-ED2443AD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881" y="2956238"/>
            <a:ext cx="3507589" cy="16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11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9B31-466A-2FA9-7CE8-B3BA3113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F8A03-A1DE-BF94-2B4D-71FAF75925A7}"/>
              </a:ext>
            </a:extLst>
          </p:cNvPr>
          <p:cNvSpPr/>
          <p:nvPr/>
        </p:nvSpPr>
        <p:spPr>
          <a:xfrm>
            <a:off x="678630" y="2641058"/>
            <a:ext cx="10599575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12700">
                  <a:solidFill>
                    <a:schemeClr val="accent3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88296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2A1F-5317-1C57-B1CB-8C95F806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			Slider Images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9EE540-B106-AA81-F751-122E83D92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785" y="3354355"/>
            <a:ext cx="6723901" cy="346350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BA946-F870-8752-FA91-8F0194B3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83975"/>
            <a:ext cx="6244341" cy="32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1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D29E-B5CC-2AE3-A334-FADC12D0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93845-8A7D-3A30-44EE-6D58BEF7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6081D-2DA9-BD70-DA59-DDCB30B1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" y="151238"/>
            <a:ext cx="11616612" cy="6038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74522-1EC2-30AF-F377-70B2A43D9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2" y="5791199"/>
            <a:ext cx="11713687" cy="10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4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F4C3-45CE-35C8-C741-C0A8B26C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42B2-B69F-A102-98DC-AD5E6EF44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D4658-CD05-EC41-0827-025D9506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9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13FD-A0AF-F573-BA27-424EFB4A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3698"/>
            <a:ext cx="10353762" cy="1257300"/>
          </a:xfrm>
        </p:spPr>
        <p:txBody>
          <a:bodyPr/>
          <a:lstStyle/>
          <a:p>
            <a:r>
              <a:rPr lang="en-US" dirty="0"/>
              <a:t>Validation of Contact Us 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E3C5A-EB06-4A94-0299-1586EBFE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864" y="1431665"/>
            <a:ext cx="8189406" cy="5086199"/>
          </a:xfrm>
        </p:spPr>
      </p:pic>
    </p:spTree>
    <p:extLst>
      <p:ext uri="{BB962C8B-B14F-4D97-AF65-F5344CB8AC3E}">
        <p14:creationId xmlns:p14="http://schemas.microsoft.com/office/powerpoint/2010/main" val="384005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A541-B7B7-4179-9C8F-6764641B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4367"/>
            <a:ext cx="10353762" cy="1257300"/>
          </a:xfrm>
        </p:spPr>
        <p:txBody>
          <a:bodyPr/>
          <a:lstStyle/>
          <a:p>
            <a:r>
              <a:rPr lang="en-US" dirty="0"/>
              <a:t>On Submission of valid Contact Us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3224-625F-5B12-2A7A-12C5D586D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8B89A-2458-B75E-08FC-2CCC9DDC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81" y="1354270"/>
            <a:ext cx="8696111" cy="55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C7CE-2A51-EE2C-6757-EDE42342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50" y="339013"/>
            <a:ext cx="10353762" cy="1257300"/>
          </a:xfrm>
        </p:spPr>
        <p:txBody>
          <a:bodyPr/>
          <a:lstStyle/>
          <a:p>
            <a:r>
              <a:rPr lang="en-US" dirty="0"/>
              <a:t>Login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A1D4-DFC1-9C12-831A-71E31352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48366-0A10-D1BF-3E12-CABAA2C4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969" y="1749878"/>
            <a:ext cx="12192000" cy="46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6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8EAA-604F-9890-828B-30B1DFB3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3597"/>
            <a:ext cx="10353762" cy="1257300"/>
          </a:xfrm>
        </p:spPr>
        <p:txBody>
          <a:bodyPr/>
          <a:lstStyle/>
          <a:p>
            <a:r>
              <a:rPr lang="en-US" dirty="0"/>
              <a:t>Login as Admin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9B52-C7CA-8FE0-BC81-F0AD6319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29450-9CB1-AF5A-822F-D841D053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1729635"/>
            <a:ext cx="12192000" cy="49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86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{1D3E7317-7694-4803-8428-104D5B031BFB}tf11665031_win32</Template>
  <TotalTime>116</TotalTime>
  <Words>80</Words>
  <Application>Microsoft Office PowerPoint</Application>
  <PresentationFormat>Widescreen</PresentationFormat>
  <Paragraphs>24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 Nova</vt:lpstr>
      <vt:lpstr>Arial Nova Light</vt:lpstr>
      <vt:lpstr>Wingdings 2</vt:lpstr>
      <vt:lpstr>SlateVTI</vt:lpstr>
      <vt:lpstr>Assessment 2: InstaSMart</vt:lpstr>
      <vt:lpstr>Screenshots of Project</vt:lpstr>
      <vt:lpstr>            Slider Images</vt:lpstr>
      <vt:lpstr>PowerPoint Presentation</vt:lpstr>
      <vt:lpstr>PowerPoint Presentation</vt:lpstr>
      <vt:lpstr>Validation of Contact Us form</vt:lpstr>
      <vt:lpstr>On Submission of valid Contact Us form</vt:lpstr>
      <vt:lpstr>Login Form</vt:lpstr>
      <vt:lpstr>Login as Admin</vt:lpstr>
      <vt:lpstr>PowerPoint Presentation</vt:lpstr>
      <vt:lpstr>Delete Product</vt:lpstr>
      <vt:lpstr>Search Product</vt:lpstr>
      <vt:lpstr>Add New Product Form</vt:lpstr>
      <vt:lpstr>Adding Product</vt:lpstr>
      <vt:lpstr>Product added in list</vt:lpstr>
      <vt:lpstr>Update Product</vt:lpstr>
      <vt:lpstr>Update Product’s 2 scenarios</vt:lpstr>
      <vt:lpstr>Login User</vt:lpstr>
      <vt:lpstr>Cart</vt:lpstr>
      <vt:lpstr>Payment Gateway</vt:lpstr>
      <vt:lpstr>Remvoing product from cart</vt:lpstr>
      <vt:lpstr>Registration Form</vt:lpstr>
      <vt:lpstr>PowerPoint Presentation</vt:lpstr>
      <vt:lpstr>Test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InstaSMart</dc:title>
  <dc:creator>Sanjna Katyal</dc:creator>
  <cp:lastModifiedBy>Sanjna Katyal</cp:lastModifiedBy>
  <cp:revision>7</cp:revision>
  <dcterms:created xsi:type="dcterms:W3CDTF">2023-01-18T04:06:57Z</dcterms:created>
  <dcterms:modified xsi:type="dcterms:W3CDTF">2023-01-19T12:23:07Z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